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9519332-3FEE-4F10-AAD5-F0502BFBC9E7}" type="datetimeFigureOut">
              <a:rPr lang="en-NZ" smtClean="0"/>
              <a:t>24/10/2014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F2F766E-A80B-468A-8D88-E6349D2CF1D9}" type="slidenum">
              <a:rPr lang="en-NZ" smtClean="0"/>
              <a:t>‹#›</a:t>
            </a:fld>
            <a:endParaRPr lang="en-N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happines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Techniques Used in Literature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/>
              <a:t>Dear </a:t>
            </a:r>
            <a:r>
              <a:rPr lang="en-US" sz="4400" i="1" dirty="0" err="1" smtClean="0"/>
              <a:t>Mr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Cairney</a:t>
            </a:r>
            <a:endParaRPr lang="en-NZ" sz="4400" i="1" dirty="0"/>
          </a:p>
        </p:txBody>
      </p:sp>
    </p:spTree>
    <p:extLst>
      <p:ext uri="{BB962C8B-B14F-4D97-AF65-F5344CB8AC3E}">
        <p14:creationId xmlns:p14="http://schemas.microsoft.com/office/powerpoint/2010/main" val="1116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aim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the writer crafts a story to have an effect on the reader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Write </a:t>
            </a:r>
            <a:r>
              <a:rPr lang="en-US" sz="3600" dirty="0"/>
              <a:t>two paragraphs using supporting evidence and explanation</a:t>
            </a:r>
            <a:endParaRPr lang="en-NZ" sz="3600" dirty="0"/>
          </a:p>
          <a:p>
            <a:pPr marL="0" indent="0">
              <a:buNone/>
            </a:pPr>
            <a:endParaRPr lang="en-NZ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33524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How you will demonstrate your learning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04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/>
              <a:t>Define the following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925144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NZ" sz="3600" b="1" i="1" dirty="0" smtClean="0"/>
              <a:t>Narrative </a:t>
            </a:r>
            <a:r>
              <a:rPr lang="en-NZ" sz="3600" b="1" i="1" dirty="0"/>
              <a:t>point of view</a:t>
            </a:r>
            <a:endParaRPr lang="en-NZ" sz="3600" i="1" dirty="0"/>
          </a:p>
          <a:p>
            <a:pPr marL="742950" indent="-742950">
              <a:buFont typeface="+mj-lt"/>
              <a:buAutoNum type="arabicParenR"/>
            </a:pPr>
            <a:r>
              <a:rPr lang="en-NZ" sz="3600" b="1" i="1" dirty="0"/>
              <a:t>Tone </a:t>
            </a:r>
            <a:endParaRPr lang="en-NZ" sz="3600" i="1" dirty="0"/>
          </a:p>
          <a:p>
            <a:pPr marL="742950" indent="-742950">
              <a:buFont typeface="+mj-lt"/>
              <a:buAutoNum type="arabicParenR"/>
            </a:pPr>
            <a:r>
              <a:rPr lang="en-NZ" sz="3600" b="1" i="1" dirty="0"/>
              <a:t>Mood</a:t>
            </a:r>
            <a:endParaRPr lang="en-NZ" sz="3600" i="1" dirty="0"/>
          </a:p>
          <a:p>
            <a:pPr marL="742950" indent="-742950">
              <a:buFont typeface="+mj-lt"/>
              <a:buAutoNum type="arabicParenR"/>
            </a:pPr>
            <a:r>
              <a:rPr lang="en-NZ" sz="3600" b="1" i="1" dirty="0" smtClean="0"/>
              <a:t>Imagery - sensory details</a:t>
            </a:r>
          </a:p>
          <a:p>
            <a:endParaRPr lang="en-US" sz="3600" b="1" dirty="0"/>
          </a:p>
          <a:p>
            <a:r>
              <a:rPr lang="en-US" sz="3600" b="1" dirty="0" smtClean="0"/>
              <a:t>Write an explanation for each of these terms by looking at the dictionary definition , then research how it applies in literature</a:t>
            </a:r>
            <a:endParaRPr lang="en-NZ" sz="3600" dirty="0"/>
          </a:p>
          <a:p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1354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Sensory 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three examples of IMAGERY (sensory details) in </a:t>
            </a:r>
            <a:r>
              <a:rPr lang="en-US" sz="4000" i="1" dirty="0" smtClean="0"/>
              <a:t>Dear </a:t>
            </a:r>
            <a:r>
              <a:rPr lang="en-US" sz="4000" i="1" dirty="0" err="1" smtClean="0"/>
              <a:t>Mr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Cairney</a:t>
            </a:r>
            <a:endParaRPr lang="en-US" sz="4000" i="1" dirty="0" smtClean="0"/>
          </a:p>
          <a:p>
            <a:endParaRPr lang="en-US" sz="4000" dirty="0"/>
          </a:p>
          <a:p>
            <a:r>
              <a:rPr lang="en-US" sz="4000" dirty="0" smtClean="0"/>
              <a:t>Why did they make the story more realistic?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641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Tone</a:t>
            </a:r>
            <a:endParaRPr lang="en-NZ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Nostalgic</a:t>
            </a:r>
          </a:p>
          <a:p>
            <a:r>
              <a:rPr lang="en-NZ" sz="3600" dirty="0"/>
              <a:t>U</a:t>
            </a:r>
            <a:r>
              <a:rPr lang="en-NZ" sz="3600" dirty="0" smtClean="0"/>
              <a:t>nderstated </a:t>
            </a:r>
          </a:p>
          <a:p>
            <a:r>
              <a:rPr lang="en-NZ" sz="3600" dirty="0"/>
              <a:t>M</a:t>
            </a:r>
            <a:r>
              <a:rPr lang="en-NZ" sz="3600" dirty="0" smtClean="0"/>
              <a:t>editative</a:t>
            </a:r>
          </a:p>
          <a:p>
            <a:r>
              <a:rPr lang="en-NZ" sz="3600" dirty="0"/>
              <a:t>U</a:t>
            </a:r>
            <a:r>
              <a:rPr lang="en-NZ" sz="3600" dirty="0" smtClean="0"/>
              <a:t>nconcerned</a:t>
            </a:r>
          </a:p>
          <a:p>
            <a:r>
              <a:rPr lang="en-NZ" sz="3600" dirty="0" smtClean="0"/>
              <a:t>Ambivalent</a:t>
            </a:r>
            <a:endParaRPr lang="en-NZ" sz="3600" dirty="0"/>
          </a:p>
          <a:p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Belligerent</a:t>
            </a:r>
          </a:p>
          <a:p>
            <a:r>
              <a:rPr lang="en-NZ" sz="3600" dirty="0" smtClean="0"/>
              <a:t>Bitter</a:t>
            </a:r>
          </a:p>
          <a:p>
            <a:r>
              <a:rPr lang="en-NZ" sz="3600" dirty="0" smtClean="0"/>
              <a:t>Cold</a:t>
            </a:r>
          </a:p>
          <a:p>
            <a:r>
              <a:rPr lang="en-NZ" sz="3600" dirty="0" smtClean="0"/>
              <a:t>Angry</a:t>
            </a:r>
          </a:p>
          <a:p>
            <a:r>
              <a:rPr lang="en-NZ" sz="3600" dirty="0"/>
              <a:t>M</a:t>
            </a:r>
            <a:r>
              <a:rPr lang="en-NZ" sz="3600" dirty="0" smtClean="0"/>
              <a:t>enacing</a:t>
            </a:r>
            <a:endParaRPr lang="en-NZ" sz="36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261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What is the word? </a:t>
            </a:r>
            <a:r>
              <a:rPr lang="en-US" dirty="0" smtClean="0"/>
              <a:t>Which word means…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 smtClean="0"/>
              <a:t>1/	a </a:t>
            </a:r>
            <a:r>
              <a:rPr lang="en-NZ" sz="3200" dirty="0"/>
              <a:t>sentimental or wistful yearning for the </a:t>
            </a:r>
            <a:r>
              <a:rPr lang="en-NZ" sz="3200" dirty="0">
                <a:hlinkClick r:id="rId2" action="ppaction://hlinkfile"/>
              </a:rPr>
              <a:t>happiness</a:t>
            </a:r>
            <a:r>
              <a:rPr lang="en-NZ" sz="3200" dirty="0"/>
              <a:t> felt in a former place, time, or situation. </a:t>
            </a:r>
            <a:endParaRPr lang="en-NZ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2/	</a:t>
            </a:r>
            <a:r>
              <a:rPr lang="en-NZ" sz="3200" dirty="0" smtClean="0"/>
              <a:t>to </a:t>
            </a:r>
            <a:r>
              <a:rPr lang="en-NZ" sz="3200" dirty="0"/>
              <a:t>engage in thought or contemplation; reflect</a:t>
            </a:r>
            <a:r>
              <a:rPr lang="en-NZ" sz="3200" dirty="0" smtClean="0"/>
              <a:t>.</a:t>
            </a:r>
          </a:p>
          <a:p>
            <a:endParaRPr lang="en-NZ" sz="3200" dirty="0"/>
          </a:p>
          <a:p>
            <a:pPr marL="0" indent="0">
              <a:buNone/>
            </a:pPr>
            <a:r>
              <a:rPr lang="en-NZ" sz="3200" dirty="0" smtClean="0"/>
              <a:t>3/	Warlike; given to waging war</a:t>
            </a:r>
            <a:r>
              <a:rPr lang="en-US" sz="3200" dirty="0" smtClean="0"/>
              <a:t>	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18633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/>
              <a:t>Writing paragraphs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Decide on two techniques in </a:t>
            </a:r>
            <a:r>
              <a:rPr lang="en-US" sz="3200" u="sng" dirty="0" smtClean="0"/>
              <a:t>Dear </a:t>
            </a:r>
            <a:r>
              <a:rPr lang="en-US" sz="3200" u="sng" dirty="0" err="1" smtClean="0"/>
              <a:t>Mr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Cairney</a:t>
            </a:r>
            <a:r>
              <a:rPr lang="en-US" sz="3200" u="sng" dirty="0" smtClean="0"/>
              <a:t> </a:t>
            </a:r>
            <a:r>
              <a:rPr lang="en-US" sz="3200" dirty="0" smtClean="0"/>
              <a:t> that made the story engaging for you.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i="1" dirty="0" smtClean="0">
                <a:solidFill>
                  <a:schemeClr val="tx1"/>
                </a:solidFill>
              </a:rPr>
              <a:t>	The first paragraph might start like this:</a:t>
            </a:r>
          </a:p>
          <a:p>
            <a:r>
              <a:rPr lang="en-US" sz="3200" dirty="0" smtClean="0"/>
              <a:t>One technique Graeme Lay used effectively in </a:t>
            </a:r>
            <a:r>
              <a:rPr lang="en-US" sz="3200" i="1" dirty="0" smtClean="0"/>
              <a:t>Dear </a:t>
            </a:r>
            <a:r>
              <a:rPr lang="en-US" sz="3200" i="1" dirty="0" err="1" smtClean="0"/>
              <a:t>Mr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Cairney</a:t>
            </a:r>
            <a:r>
              <a:rPr lang="en-US" sz="3200" i="1" dirty="0" smtClean="0"/>
              <a:t> </a:t>
            </a:r>
            <a:r>
              <a:rPr lang="en-US" sz="3200" dirty="0" smtClean="0"/>
              <a:t>was….. </a:t>
            </a:r>
            <a:endParaRPr lang="en-US" sz="3200" dirty="0"/>
          </a:p>
          <a:p>
            <a:r>
              <a:rPr lang="en-US" sz="3200" u="sng" dirty="0" smtClean="0"/>
              <a:t>Then</a:t>
            </a:r>
            <a:r>
              <a:rPr lang="en-US" sz="3200" i="1" dirty="0" smtClean="0"/>
              <a:t>: </a:t>
            </a:r>
            <a:r>
              <a:rPr lang="en-US" sz="3200" dirty="0" smtClean="0"/>
              <a:t>Explain how he used it, giving examples/quotations from the story</a:t>
            </a:r>
          </a:p>
          <a:p>
            <a:r>
              <a:rPr lang="en-US" sz="3200" u="sng" dirty="0" smtClean="0"/>
              <a:t>Then</a:t>
            </a:r>
            <a:r>
              <a:rPr lang="en-US" sz="3200" dirty="0" smtClean="0"/>
              <a:t>: Explain why this was effective – what effect did it have on the reader?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45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smtClean="0"/>
              <a:t>Writing paragraphs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One technique Graeme Lay used effectively in </a:t>
            </a:r>
            <a:r>
              <a:rPr lang="en-US" sz="3600" i="1" dirty="0" smtClean="0"/>
              <a:t>Dear </a:t>
            </a:r>
            <a:r>
              <a:rPr lang="en-US" sz="3600" i="1" dirty="0" err="1" smtClean="0"/>
              <a:t>Mr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Cairney</a:t>
            </a:r>
            <a:r>
              <a:rPr lang="en-US" sz="3600" i="1" dirty="0" smtClean="0"/>
              <a:t> </a:t>
            </a:r>
            <a:r>
              <a:rPr lang="en-US" sz="3600" dirty="0" smtClean="0"/>
              <a:t>was…..    (</a:t>
            </a:r>
            <a:r>
              <a:rPr lang="en-US" sz="3600" b="1" i="1" dirty="0" smtClean="0"/>
              <a:t>understanding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u="sng" dirty="0" smtClean="0"/>
              <a:t>Then</a:t>
            </a:r>
            <a:r>
              <a:rPr lang="en-US" sz="3600" i="1" dirty="0" smtClean="0"/>
              <a:t>: </a:t>
            </a:r>
            <a:r>
              <a:rPr lang="en-US" sz="3600" dirty="0" smtClean="0"/>
              <a:t>Explain </a:t>
            </a:r>
            <a:r>
              <a:rPr lang="en-US" sz="3600" i="1" dirty="0" smtClean="0"/>
              <a:t>how</a:t>
            </a:r>
            <a:r>
              <a:rPr lang="en-US" sz="3600" dirty="0" smtClean="0"/>
              <a:t> he used it, giving examples/quotations from the story              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                    (</a:t>
            </a:r>
            <a:r>
              <a:rPr lang="en-US" sz="3600" b="1" i="1" dirty="0" smtClean="0"/>
              <a:t>analysis</a:t>
            </a:r>
            <a:r>
              <a:rPr lang="en-US" sz="3600" dirty="0" smtClean="0"/>
              <a:t>)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3600" u="sng" dirty="0" smtClean="0"/>
              <a:t>Then</a:t>
            </a:r>
            <a:r>
              <a:rPr lang="en-US" sz="3600" dirty="0" smtClean="0"/>
              <a:t>: Explain </a:t>
            </a:r>
            <a:r>
              <a:rPr lang="en-US" sz="3600" i="1" dirty="0" smtClean="0"/>
              <a:t>why</a:t>
            </a:r>
            <a:r>
              <a:rPr lang="en-US" sz="3600" dirty="0" smtClean="0"/>
              <a:t> this was effective – what effect did it have on the reader?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                (</a:t>
            </a:r>
            <a:r>
              <a:rPr lang="en-US" sz="3600" b="1" i="1" dirty="0" smtClean="0"/>
              <a:t>evaluation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837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4807</TotalTime>
  <Words>192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Thatch</vt:lpstr>
      <vt:lpstr>Techniques Used in Literature</vt:lpstr>
      <vt:lpstr>Learning aim for today</vt:lpstr>
      <vt:lpstr>Define the following</vt:lpstr>
      <vt:lpstr>Sensory details</vt:lpstr>
      <vt:lpstr>Tone</vt:lpstr>
      <vt:lpstr>What is the word? Which word means…</vt:lpstr>
      <vt:lpstr>Writing paragraphs</vt:lpstr>
      <vt:lpstr>Writing paragraphs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used in literature</dc:title>
  <dc:creator>RYAN, Catherine</dc:creator>
  <cp:lastModifiedBy>Annmarie Lawler</cp:lastModifiedBy>
  <cp:revision>15</cp:revision>
  <dcterms:created xsi:type="dcterms:W3CDTF">2012-02-23T20:58:36Z</dcterms:created>
  <dcterms:modified xsi:type="dcterms:W3CDTF">2014-10-23T23:06:57Z</dcterms:modified>
</cp:coreProperties>
</file>